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oportal.dane.gov.co/servicios/atlas-estadistico/src/Tomo_I_Demografico/4.1.2.-mujeres-en-edad-f%C3%A9rtil.html" TargetMode="External"/><Relationship Id="rId3" Type="http://schemas.openxmlformats.org/officeDocument/2006/relationships/hyperlink" Target="https://vivolabs.es/las-10-enfermedades-mas-comunes-en-ninos/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de la Morbilidad Hospitalaria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Exploramos diagnósticos, edades y unidades funcionales en salud.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228" y="496610"/>
            <a:ext cx="3288983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89228" y="1117283"/>
            <a:ext cx="6719411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más detallado y pruebas adicionales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489228" y="1737955"/>
            <a:ext cx="8165544" cy="2683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continuación se presenta una validación adicional de las hipótesis planteadas en cada gráfico, basadas en datos estadísticos reales y literatura académica sobre salud pública: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 Distribución de edades de atención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Hipótesis original: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picos de atención en edades de 0–5 años y 20–35 años podrían estar relacionados con atención pediátrica y salud reproductiva respectivamente.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Análisis adicional y evidencia: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grupo de edad 20–35 años representa una etapa reproductiva activa, donde predominan consultas por planificación familiar, controles prenatales y gineco-obstétricos.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89228" y="4578310"/>
            <a:ext cx="8165544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 acuerdo al articulo : </a:t>
            </a:r>
            <a:pPr algn="l" indent="0" marL="0">
              <a:lnSpc>
                <a:spcPts val="1750"/>
              </a:lnSpc>
              <a:buNone/>
            </a:pPr>
            <a:r>
              <a:rPr lang="en-US" sz="110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https://geoportal.dane.gov.co/servicios/atlas-estadistico/src/Tomo_I_Demografico/4.1.2.-mujeres-en-edad-f%C3%A9rtil.html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89228" y="5182672"/>
            <a:ext cx="816554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puede consultar que las edades reproductivas de las mujeres es apartir de los 15 años hasta los 35-38 años.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89228" y="6010632"/>
            <a:ext cx="816554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 acuerdo al articulo de violabs…. “Como el sistema inmunitario y los órganos del cuerpo infantil aún están en desarrollos, existe cierta proclividad a que virus y bacterias se asienten en él. Además, hay que tener en cuenta los hábitos poco higiénicos a edades tempranas y el gran volumen de niños que se agrupa en colegios y guarderías como factores de riesgo”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89228" y="6838593"/>
            <a:ext cx="8165544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Referencia: </a:t>
            </a:r>
            <a:pPr algn="l" indent="0" marL="0">
              <a:lnSpc>
                <a:spcPts val="1750"/>
              </a:lnSpc>
              <a:buNone/>
            </a:pPr>
            <a:r>
              <a:rPr lang="en-US" sz="110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https://vivolabs.es/las-10-enfermedades-mas-comunes-en-ninos/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82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 y Gestión de Datos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4917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Picos de atención identificados por edad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Diagnósticos frecuentes relacionados con síntomas generales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Alta demanda de la consulta externa frente a otras unidades.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329089"/>
            <a:ext cx="6889671" cy="451080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2" y="4974431"/>
            <a:ext cx="6889671" cy="415921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9268182"/>
            <a:ext cx="5485805" cy="411575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18862" y="135633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5321975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e Hipótesis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1647" y="1626394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0606" y="1875353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40606" y="2343507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Identificar patrones frecuentes en atención médica.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1647" y="3180517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06" y="3429476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Hipótesis 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0606" y="3897630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Más atención en menores de 0- 5 y adultos 20-35 años.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1647" y="4734639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06" y="4983599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Hipótesis 2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40606" y="5451753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Síntomas inespecíficos son los diagnósticos más comunes.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1647" y="6288762"/>
            <a:ext cx="7560707" cy="1328023"/>
          </a:xfrm>
          <a:prstGeom prst="roundRect">
            <a:avLst>
              <a:gd name="adj" fmla="val 2554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06" y="6537722"/>
            <a:ext cx="26609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Hipótesis 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606" y="7005876"/>
            <a:ext cx="706278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Consulta externa recibe la mayoría de consultas.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395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Limpieza y Preparación de Datos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0652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366450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Importación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Uso de pandas para cargar y visualizar datos.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721662" y="360652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1912" y="366450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9497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Limpieza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9497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Eliminación de duplicados y valores nulos.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2913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48711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1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0694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Exploración inicial con matplotlib y seaborn.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221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Distribución de Edades de Atención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8910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identifican picos en 0-5 años y 20-35 años. Bajos casos después de 60 años.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3243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Relación con atención pediátrica y salud reproductiva.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74648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Diagnósticos Más Frecuentes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síntomas inespecíficos como cefalea y dolor abdominal predominan.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Coincide con literatura médica regional sobre morbilidad ambulatoria.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81597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Consultas por Unidad Funcional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Consulta Externa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Unidad con mayor número de consultas.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31730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Urgencias y Observación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Atenciones orientadas a casos no complejos.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1121"/>
            <a:ext cx="59870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de Hipótesis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1411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partir de los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60-65 años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la frecuencia comienza a bajar, podría indicar menor proporción de atenciones o menor población en esos grupos.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46884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Hay picos entre las edades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 0- 5 años y vuelve a tener un pico entre los 20- 35 años.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Probablemente se deba a que el recién nacido tenga atenciones especializadas ya sea por crecimiento o desarrollo de algunas enfermedades durante su niñez ya que lo niños pequeños suelen enfermarse mucho más rápido.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64570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pico entre 20-35 años probablemente planificación familiar, controles prenatales, entre otros.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4954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Consulta externa es la principal puerta de entrada al sistema.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17257"/>
            <a:ext cx="59870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Validación de Hipótesis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 cuanto a consultas externas. Puede ser que los casos que se presenten no sean tan urgentes y que la mayoría llegue por consulta prioritaria para que pueda ser redimido a otras unidades funcionalidades como es el de observación adulto urgencias.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2025-05-15T00:04:33Z</dcterms:created>
  <dcterms:modified xsi:type="dcterms:W3CDTF">2025-05-15T00:04:33Z</dcterms:modified>
</cp:coreProperties>
</file>